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68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48BF2-A1B1-416C-B07D-A082F95FC0C4}" type="datetimeFigureOut">
              <a:rPr lang="en-GB" smtClean="0"/>
              <a:t>20/11/2014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3ADC0-6FA2-441E-B081-5A9875DECC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8675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48BF2-A1B1-416C-B07D-A082F95FC0C4}" type="datetimeFigureOut">
              <a:rPr lang="en-GB" smtClean="0"/>
              <a:t>20/11/2014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3ADC0-6FA2-441E-B081-5A9875DECC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9438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48BF2-A1B1-416C-B07D-A082F95FC0C4}" type="datetimeFigureOut">
              <a:rPr lang="en-GB" smtClean="0"/>
              <a:t>20/11/2014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3ADC0-6FA2-441E-B081-5A9875DECC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8185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48BF2-A1B1-416C-B07D-A082F95FC0C4}" type="datetimeFigureOut">
              <a:rPr lang="en-GB" smtClean="0"/>
              <a:t>20/11/2014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3ADC0-6FA2-441E-B081-5A9875DECC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0039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48BF2-A1B1-416C-B07D-A082F95FC0C4}" type="datetimeFigureOut">
              <a:rPr lang="en-GB" smtClean="0"/>
              <a:t>20/11/2014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3ADC0-6FA2-441E-B081-5A9875DECC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7930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48BF2-A1B1-416C-B07D-A082F95FC0C4}" type="datetimeFigureOut">
              <a:rPr lang="en-GB" smtClean="0"/>
              <a:t>20/11/2014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3ADC0-6FA2-441E-B081-5A9875DECC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3624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48BF2-A1B1-416C-B07D-A082F95FC0C4}" type="datetimeFigureOut">
              <a:rPr lang="en-GB" smtClean="0"/>
              <a:t>20/11/2014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3ADC0-6FA2-441E-B081-5A9875DECC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231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48BF2-A1B1-416C-B07D-A082F95FC0C4}" type="datetimeFigureOut">
              <a:rPr lang="en-GB" smtClean="0"/>
              <a:t>20/11/2014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3ADC0-6FA2-441E-B081-5A9875DECC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5161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48BF2-A1B1-416C-B07D-A082F95FC0C4}" type="datetimeFigureOut">
              <a:rPr lang="en-GB" smtClean="0"/>
              <a:t>20/11/2014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3ADC0-6FA2-441E-B081-5A9875DECC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7226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48BF2-A1B1-416C-B07D-A082F95FC0C4}" type="datetimeFigureOut">
              <a:rPr lang="en-GB" smtClean="0"/>
              <a:t>20/11/2014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3ADC0-6FA2-441E-B081-5A9875DECC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670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48BF2-A1B1-416C-B07D-A082F95FC0C4}" type="datetimeFigureOut">
              <a:rPr lang="en-GB" smtClean="0"/>
              <a:t>20/11/2014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3ADC0-6FA2-441E-B081-5A9875DECC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5004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348BF2-A1B1-416C-B07D-A082F95FC0C4}" type="datetimeFigureOut">
              <a:rPr lang="en-GB" smtClean="0"/>
              <a:t>20/11/2014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93ADC0-6FA2-441E-B081-5A9875DECC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6572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4032448" cy="3015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184" y="3429000"/>
            <a:ext cx="4024808" cy="300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61638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Leeds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incucyte</dc:creator>
  <cp:lastModifiedBy>Joseph Shaw [RPG]</cp:lastModifiedBy>
  <cp:revision>3</cp:revision>
  <dcterms:created xsi:type="dcterms:W3CDTF">2014-11-20T15:37:38Z</dcterms:created>
  <dcterms:modified xsi:type="dcterms:W3CDTF">2014-11-20T15:59:12Z</dcterms:modified>
</cp:coreProperties>
</file>